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4" r:id="rId20"/>
    <p:sldId id="275" r:id="rId21"/>
    <p:sldId id="280" r:id="rId22"/>
    <p:sldId id="279" r:id="rId23"/>
    <p:sldId id="281" r:id="rId24"/>
    <p:sldId id="282" r:id="rId25"/>
    <p:sldId id="284" r:id="rId26"/>
    <p:sldId id="283" r:id="rId27"/>
    <p:sldId id="285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0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8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531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22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37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701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5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2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6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7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610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34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09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778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2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11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0228A7-62CB-4130-8A5E-9015E8D8A1D3}" type="datetimeFigureOut">
              <a:rPr lang="es-CO" smtClean="0"/>
              <a:t>8/08/2021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115E71-7230-4326-B4CD-B3F30DA4EB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79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j8XCypWUzg&amp;ab_channel=H%C3%A9ctorFabioMar%C3%ADn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DJ1RtSBKlM&amp;ab_channel=Eduqualitysac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DB4E0-003F-454C-A0D9-AD2A2FF2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3217348"/>
            <a:ext cx="6815669" cy="1515533"/>
          </a:xfrm>
        </p:spPr>
        <p:txBody>
          <a:bodyPr/>
          <a:lstStyle/>
          <a:p>
            <a:r>
              <a:rPr lang="es-CO" sz="4000" b="1" dirty="0"/>
              <a:t>Diferencia de la contratación publica y privada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EE7589-55BE-4502-858E-4E84179A5D8B}"/>
              </a:ext>
            </a:extLst>
          </p:cNvPr>
          <p:cNvSpPr txBox="1"/>
          <p:nvPr/>
        </p:nvSpPr>
        <p:spPr>
          <a:xfrm>
            <a:off x="3207026" y="2239617"/>
            <a:ext cx="6109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/>
              <a:t>Guía de Negociación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2791C5-5A94-4EF5-8533-B3EBD32D73E4}"/>
              </a:ext>
            </a:extLst>
          </p:cNvPr>
          <p:cNvSpPr txBox="1"/>
          <p:nvPr/>
        </p:nvSpPr>
        <p:spPr>
          <a:xfrm>
            <a:off x="3055179" y="6147581"/>
            <a:ext cx="6797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/>
              <a:t>Red. Ing. Graciela Arias Vargas- ADSI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6C1DA0-B6B5-4B1D-8B2B-D80FCC8EF277}"/>
              </a:ext>
            </a:extLst>
          </p:cNvPr>
          <p:cNvSpPr txBox="1"/>
          <p:nvPr/>
        </p:nvSpPr>
        <p:spPr>
          <a:xfrm>
            <a:off x="5407268" y="4773210"/>
            <a:ext cx="262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FM:2067472</a:t>
            </a:r>
          </a:p>
        </p:txBody>
      </p:sp>
    </p:spTree>
    <p:extLst>
      <p:ext uri="{BB962C8B-B14F-4D97-AF65-F5344CB8AC3E}">
        <p14:creationId xmlns:p14="http://schemas.microsoft.com/office/powerpoint/2010/main" val="324817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C240B8-4FB4-47A4-A637-545AA26827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95" y="1332547"/>
            <a:ext cx="7105137" cy="4322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23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FBF28B-0AC4-4556-90BA-3B16B69D24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85" y="1218302"/>
            <a:ext cx="7414628" cy="442139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060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D6FDEF-7253-45F9-B665-479D26F14C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84" y="1274151"/>
            <a:ext cx="7077003" cy="4479535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811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D5D056-3F6D-48AC-B95C-CF44C3EF0C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394" y="1337089"/>
            <a:ext cx="6572434" cy="4261853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23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41429D-1921-47D3-A317-9B5F5B2A98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117" y="1178169"/>
            <a:ext cx="7582486" cy="465992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97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9D5152-5807-4E6E-AA06-1AADC142A7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47" y="1059619"/>
            <a:ext cx="6945227" cy="467999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489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09A1B0-349A-4951-9874-759C3087C7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05" y="1068778"/>
            <a:ext cx="7358356" cy="472044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157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C6BFE2-76B5-4BA4-9DA9-1EF545F729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85" y="1139556"/>
            <a:ext cx="7119206" cy="444531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438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DF5DA-9A83-416F-89F5-94630CCF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Webgrafía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7EB671-ED56-4A61-9673-5D9CE3138E57}"/>
              </a:ext>
            </a:extLst>
          </p:cNvPr>
          <p:cNvSpPr txBox="1"/>
          <p:nvPr/>
        </p:nvSpPr>
        <p:spPr>
          <a:xfrm>
            <a:off x="2236763" y="3263705"/>
            <a:ext cx="876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https://www.youtube.com/watch?v=ej8XCypWUzg&amp;ab_channel=H%C3%A9ctorFabioMar%C3%ADn</a:t>
            </a:r>
            <a:endParaRPr lang="es-CO" sz="24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3871150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84E02B-0F96-43A3-A9EE-4B32FCA82557}"/>
              </a:ext>
            </a:extLst>
          </p:cNvPr>
          <p:cNvSpPr txBox="1"/>
          <p:nvPr/>
        </p:nvSpPr>
        <p:spPr>
          <a:xfrm>
            <a:off x="4356913" y="1961385"/>
            <a:ext cx="328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79415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larando algunos conceptos erróneos que a veces se atribuyen a los contratos  públicos | restauracioncolectiva.com">
            <a:extLst>
              <a:ext uri="{FF2B5EF4-FFF2-40B4-BE49-F238E27FC236}">
                <a16:creationId xmlns:a16="http://schemas.microsoft.com/office/drawing/2014/main" id="{BE0BA46E-BB52-4EE0-A783-646AA11F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40" y="2003976"/>
            <a:ext cx="3264040" cy="1958424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B67619C-A8E0-4460-B2A5-8B03C005F1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75" y="1541738"/>
            <a:ext cx="5555767" cy="365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64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C03FB-508B-44F6-8439-0A935BFD5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sz="4400" b="1" dirty="0"/>
              <a:t>Especificaciones técnicas y términos de referencia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BF7AB9-3AE4-4A1A-B644-A6502D46F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4400" b="1" dirty="0"/>
              <a:t>ADSI</a:t>
            </a:r>
          </a:p>
        </p:txBody>
      </p:sp>
    </p:spTree>
    <p:extLst>
      <p:ext uri="{BB962C8B-B14F-4D97-AF65-F5344CB8AC3E}">
        <p14:creationId xmlns:p14="http://schemas.microsoft.com/office/powerpoint/2010/main" val="395645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37615-3946-4479-B499-FCECCDB3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Definiciones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B5233A-D886-40D4-8852-8D9AB6081EE4}"/>
              </a:ext>
            </a:extLst>
          </p:cNvPr>
          <p:cNvSpPr txBox="1"/>
          <p:nvPr/>
        </p:nvSpPr>
        <p:spPr>
          <a:xfrm>
            <a:off x="2563836" y="2550498"/>
            <a:ext cx="7860324" cy="3539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CO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Los </a:t>
            </a:r>
            <a:r>
              <a:rPr lang="es-CO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términos de referencia</a:t>
            </a:r>
            <a:r>
              <a:rPr lang="es-CO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contienen las </a:t>
            </a:r>
            <a:r>
              <a:rPr lang="es-CO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especificaciones técnicas</a:t>
            </a:r>
            <a:r>
              <a:rPr lang="es-CO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objetivos y estructura de cómo ejecutar un determinado estudio, trabajo, proyecto, comité, conferencia, negociación, etc. Describe el ámbito espacial donde ha de ejecutarse el estudio o trabajo. </a:t>
            </a:r>
            <a:r>
              <a:rPr lang="es-CO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lang="es-CO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el objetivo general y los objetivos específicos.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90637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173BD-FCA9-4F06-A141-199E8D75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Elementos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E152FC-D735-48A5-A5FC-3FB8CD4F2B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</a:t>
            </a:r>
            <a:r>
              <a:rPr lang="es-CO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glas del fuego alcance-objetivos-pregunta de investigación de una evaluación-instrumento que el evaluado y el evaluador logren un producto de conjunto.</a:t>
            </a:r>
            <a:endParaRPr lang="es-CO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CO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Claros, consistentes y específicos.</a:t>
            </a:r>
            <a:endParaRPr lang="es-CO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CO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Diseñar términos de referencia: cual es la pregunta de investigación, alcances y objetivos- para lograr un producto que logre dar evidencia para la toma de decisiones. Usuario final</a:t>
            </a:r>
            <a:endParaRPr lang="es-CO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2050" name="Picture 2" descr="Especificaciones técnicas y TDRs en las Contrataciones con el Estado">
            <a:extLst>
              <a:ext uri="{FF2B5EF4-FFF2-40B4-BE49-F238E27FC236}">
                <a16:creationId xmlns:a16="http://schemas.microsoft.com/office/drawing/2014/main" id="{EF9CD0BA-47B6-4D28-BD7F-B38E38FC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93" y="2849059"/>
            <a:ext cx="4781297" cy="24825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1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956CBFA-AFC3-408F-A2FD-72B44DC651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14" y="968270"/>
            <a:ext cx="8084711" cy="492145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811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037DC4D-0EAC-4D2D-9B32-D3A1D42828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14" y="1104020"/>
            <a:ext cx="7374292" cy="4818478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309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41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355AC21-0863-4E75-BA02-0B079D4708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16" y="1223082"/>
            <a:ext cx="7147341" cy="474162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5243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876CA8A-64C2-4A3F-8EF1-8B473655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40" y="615839"/>
            <a:ext cx="7515267" cy="55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92D70A1-74DF-4F35-93D0-407103AB859E}"/>
              </a:ext>
            </a:extLst>
          </p:cNvPr>
          <p:cNvSpPr txBox="1"/>
          <p:nvPr/>
        </p:nvSpPr>
        <p:spPr>
          <a:xfrm>
            <a:off x="1786597" y="2264898"/>
            <a:ext cx="9200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https://www.youtube.com/watch?v=WDiHuWmcxEc&amp;ab_channel=CLEARLAC</a:t>
            </a:r>
          </a:p>
          <a:p>
            <a:r>
              <a:rPr lang="es-CO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https://www.youtube.com/watch?v=FDJ1RtSBKlM&amp;ab_channel=Eduqualitysac</a:t>
            </a:r>
            <a:endParaRPr lang="es-CO" b="1" dirty="0">
              <a:solidFill>
                <a:schemeClr val="tx2"/>
              </a:solidFill>
            </a:endParaRPr>
          </a:p>
          <a:p>
            <a:r>
              <a:rPr lang="es-CO" b="1" dirty="0">
                <a:solidFill>
                  <a:schemeClr val="tx2"/>
                </a:solidFill>
              </a:rPr>
              <a:t>https://www.youtube.com/watch?v=swOd9O6i3ew&amp;ab_channel=CAPACITACIONESGUBERNAMENTALES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71186A-EC8F-42BB-A22A-23C440B8C919}"/>
              </a:ext>
            </a:extLst>
          </p:cNvPr>
          <p:cNvSpPr txBox="1"/>
          <p:nvPr/>
        </p:nvSpPr>
        <p:spPr>
          <a:xfrm>
            <a:off x="1899139" y="1280160"/>
            <a:ext cx="3291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Webgrafía</a:t>
            </a:r>
          </a:p>
        </p:txBody>
      </p:sp>
    </p:spTree>
    <p:extLst>
      <p:ext uri="{BB962C8B-B14F-4D97-AF65-F5344CB8AC3E}">
        <p14:creationId xmlns:p14="http://schemas.microsoft.com/office/powerpoint/2010/main" val="107852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6F831B-DBA0-4E9C-A75F-8C29442087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46" y="1941342"/>
            <a:ext cx="7385539" cy="37842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166A5F5-6C08-4B26-933F-9C0FFEF31CE1}"/>
              </a:ext>
            </a:extLst>
          </p:cNvPr>
          <p:cNvSpPr txBox="1"/>
          <p:nvPr/>
        </p:nvSpPr>
        <p:spPr>
          <a:xfrm>
            <a:off x="4234375" y="956604"/>
            <a:ext cx="3291840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4400" dirty="0"/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179478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AFB683A-9222-4354-B7D9-3A8D877176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4" y="886265"/>
            <a:ext cx="7484012" cy="486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24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C4EE58-F559-4EEB-A2EF-092F8BC7C7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46" y="998806"/>
            <a:ext cx="6977575" cy="469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6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D7D1F4-214E-4912-9BD7-32A1E838A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15" y="1529458"/>
            <a:ext cx="7259883" cy="4333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4294BE-B5E1-44BF-A7E4-ABFB871BC878}"/>
              </a:ext>
            </a:extLst>
          </p:cNvPr>
          <p:cNvSpPr txBox="1"/>
          <p:nvPr/>
        </p:nvSpPr>
        <p:spPr>
          <a:xfrm>
            <a:off x="5642438" y="821572"/>
            <a:ext cx="4254242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Partes del contrato</a:t>
            </a:r>
          </a:p>
        </p:txBody>
      </p:sp>
    </p:spTree>
    <p:extLst>
      <p:ext uri="{BB962C8B-B14F-4D97-AF65-F5344CB8AC3E}">
        <p14:creationId xmlns:p14="http://schemas.microsoft.com/office/powerpoint/2010/main" val="36236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D94106-8A78-47B4-AC79-C04B774DED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870" y="1177582"/>
            <a:ext cx="6528363" cy="4576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2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A6177C-8925-4B84-B5B0-91C124E9F7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01" y="1179927"/>
            <a:ext cx="7243690" cy="4658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75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4CB880-E2DD-40B8-9432-5E71AEFDD6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20" y="1421717"/>
            <a:ext cx="7458698" cy="4374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467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65</TotalTime>
  <Words>232</Words>
  <Application>Microsoft Office PowerPoint</Application>
  <PresentationFormat>Panorámica</PresentationFormat>
  <Paragraphs>21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Arial</vt:lpstr>
      <vt:lpstr>Calibri</vt:lpstr>
      <vt:lpstr>Garamond</vt:lpstr>
      <vt:lpstr>Orgánico</vt:lpstr>
      <vt:lpstr>Diferencia de la contratación publica y privada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Webgrafía</vt:lpstr>
      <vt:lpstr>Presentación de PowerPoint</vt:lpstr>
      <vt:lpstr>Especificaciones técnicas y términos de referencia</vt:lpstr>
      <vt:lpstr>Definiciones</vt:lpstr>
      <vt:lpstr>Elementos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Diferencia de la contratación publica y privada</dc:title>
  <dc:creator>grarva@misena.edu.co</dc:creator>
  <cp:lastModifiedBy>grarva@misena.edu.co</cp:lastModifiedBy>
  <cp:revision>2</cp:revision>
  <dcterms:created xsi:type="dcterms:W3CDTF">2021-08-09T02:27:03Z</dcterms:created>
  <dcterms:modified xsi:type="dcterms:W3CDTF">2021-08-09T03:32:32Z</dcterms:modified>
</cp:coreProperties>
</file>